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9EE3F8-F413-B14D-A2F7-34807837A9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E04B005-31E8-0C46-8581-23335C8E4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83DCE72-7910-F542-8212-875325D16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5273-B509-BA4E-8BA8-A523CA56520E}" type="datetimeFigureOut">
              <a:rPr lang="sv-SE" smtClean="0"/>
              <a:t>2023-11-27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BF3B146-0241-E642-AEBA-A2B799B90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AB55746-3A27-6D42-A434-544272F1C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2449-2042-6B4A-B8B1-B6F493DF8B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8006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DAE55B-FF90-A144-A243-63EA85C25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9F539E7-B9CC-7444-940B-8C7C5953E8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9F5AA3A-7B41-6642-AEB0-49A7EA88D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5273-B509-BA4E-8BA8-A523CA56520E}" type="datetimeFigureOut">
              <a:rPr lang="sv-SE" smtClean="0"/>
              <a:t>2023-11-27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33D4B15-B9C2-E04D-B576-EAE90CCA3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6DA1854-6A8E-8145-971D-A93BDB985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2449-2042-6B4A-B8B1-B6F493DF8B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940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67728F9-01A3-5A4E-9424-A1DA8BAA51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848BF4D-B778-8B41-8C33-4957839AD8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6E32755-8BFB-CE4E-86C7-2A6A4B7BE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5273-B509-BA4E-8BA8-A523CA56520E}" type="datetimeFigureOut">
              <a:rPr lang="sv-SE" smtClean="0"/>
              <a:t>2023-11-27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B88383D-CC9E-9948-82FC-E3AE4D88A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9F123EE-6520-594C-9609-3B280173E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2449-2042-6B4A-B8B1-B6F493DF8B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000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6EDAF9-0AE5-264B-A206-0462B14F2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846304-5A03-614E-B234-E278ACA61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BF7190B-ABC0-7C4B-A0F1-3EF44CEC2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5273-B509-BA4E-8BA8-A523CA56520E}" type="datetimeFigureOut">
              <a:rPr lang="sv-SE" smtClean="0"/>
              <a:t>2023-11-27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03D841-786A-EA4B-AE36-2830DFAD0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7DBAA80-D301-CE49-BF28-41EF1216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2449-2042-6B4A-B8B1-B6F493DF8B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4978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E01428-0FAB-BF4B-A2F4-0A32DCBDB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7E92C22-1ACB-F441-94CE-650943A1A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F741968-FA8B-E94B-81A6-74067569E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5273-B509-BA4E-8BA8-A523CA56520E}" type="datetimeFigureOut">
              <a:rPr lang="sv-SE" smtClean="0"/>
              <a:t>2023-11-27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D647555-2164-C44E-B435-3E8D3D9C2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5806FCC-400B-E042-8D47-F635ED0CC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2449-2042-6B4A-B8B1-B6F493DF8B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722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37824D-F71E-7648-AA12-18C50A8D2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3FBC7FB-0273-C544-B680-069E8A8669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CC1841F-DCA5-E24A-BD79-FA6B80071D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FB009A2-515A-9E44-B487-9C4B4B9AB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5273-B509-BA4E-8BA8-A523CA56520E}" type="datetimeFigureOut">
              <a:rPr lang="sv-SE" smtClean="0"/>
              <a:t>2023-11-27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7B0FD4B-C7AE-A349-B3BC-1ABE90EEB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76A7EEA-9E5F-4049-99D3-AD1713BA1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2449-2042-6B4A-B8B1-B6F493DF8B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3059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DF1A24-9751-EB42-92FC-6110D019C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CA92066-2F58-1C47-9302-28BC18207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DD36AED-91FE-2E4E-8D8F-1F9F59A11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AA63247-6BAA-904E-98C7-BAA8746316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70DCACD-6706-F64C-AC68-20AF32C9B1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E1EFBEA-73C9-1441-9CD4-9C1B605D9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5273-B509-BA4E-8BA8-A523CA56520E}" type="datetimeFigureOut">
              <a:rPr lang="sv-SE" smtClean="0"/>
              <a:t>2023-11-27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E6F03DB3-D3D8-EA42-A27E-D61E37775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9B352AE-3EDF-A54A-A1BB-1D266B2AB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2449-2042-6B4A-B8B1-B6F493DF8B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2168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CA4D2D-7874-C94F-8DE8-0CF8E2252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76DA04D-65DE-AF49-BA5D-2DE9573F6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5273-B509-BA4E-8BA8-A523CA56520E}" type="datetimeFigureOut">
              <a:rPr lang="sv-SE" smtClean="0"/>
              <a:t>2023-11-27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A2D8DDA-B767-8842-BA4C-C0F03A562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F6417C6-2558-F249-A4AA-09A5B9D0D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2449-2042-6B4A-B8B1-B6F493DF8B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53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A6FCFB1-E48B-984E-84B5-8A305D6B3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5273-B509-BA4E-8BA8-A523CA56520E}" type="datetimeFigureOut">
              <a:rPr lang="sv-SE" smtClean="0"/>
              <a:t>2023-11-27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0383B91-8DB9-B64A-94F3-658222EBA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DF138B2-2E29-D746-9E63-E17529942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2449-2042-6B4A-B8B1-B6F493DF8B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5777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FFFF1B-412F-2B4D-BFF8-51776B6E2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004B60C-8B2D-8847-A657-89F285F02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C3D7CF5-3AF0-9E4F-B699-104F2FA693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5D7D619-54C6-3D45-81EA-BED557F05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5273-B509-BA4E-8BA8-A523CA56520E}" type="datetimeFigureOut">
              <a:rPr lang="sv-SE" smtClean="0"/>
              <a:t>2023-11-27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79E3419-9663-BA42-B641-4377D706F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82103EF-4E2F-064B-8DE9-FD3803B91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2449-2042-6B4A-B8B1-B6F493DF8B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4379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47673D-7326-664A-9CD1-3670F1723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CCD5226-4F1F-D94D-944D-D8731EBB3B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D575B56-E21B-9148-B7C7-D9C8F0185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70A142F-AD8C-3648-9CBE-62CC2FED4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5273-B509-BA4E-8BA8-A523CA56520E}" type="datetimeFigureOut">
              <a:rPr lang="sv-SE" smtClean="0"/>
              <a:t>2023-11-27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9DEF365-B8B0-F149-AC6E-12407C595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DE155D-07FE-CA4A-B3D4-56AD23430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2449-2042-6B4A-B8B1-B6F493DF8B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1790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8C28339-E58F-254C-BE4F-CE40D2A85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9F751A-6795-AA4C-8206-B973816B90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8235F5-09FD-2848-A00A-2F661BBBB0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65273-B509-BA4E-8BA8-A523CA56520E}" type="datetimeFigureOut">
              <a:rPr lang="sv-SE" smtClean="0"/>
              <a:t>2023-11-27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3A5D318-9524-E747-BE43-486BECE8AB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1AB43C2-26DE-C145-964C-2ADFB004C7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F2449-2042-6B4A-B8B1-B6F493DF8B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8263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4773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Josefine Ekegren</dc:creator>
  <cp:lastModifiedBy>Per Westlund</cp:lastModifiedBy>
  <cp:revision>5</cp:revision>
  <dcterms:created xsi:type="dcterms:W3CDTF">2019-08-30T08:48:38Z</dcterms:created>
  <dcterms:modified xsi:type="dcterms:W3CDTF">2023-11-27T12:05:27Z</dcterms:modified>
</cp:coreProperties>
</file>